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0" r:id="rId2"/>
    <p:sldId id="257" r:id="rId3"/>
    <p:sldId id="258" r:id="rId4"/>
    <p:sldId id="262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542" autoAdjust="0"/>
  </p:normalViewPr>
  <p:slideViewPr>
    <p:cSldViewPr>
      <p:cViewPr varScale="1">
        <p:scale>
          <a:sx n="50" d="100"/>
          <a:sy n="50" d="100"/>
        </p:scale>
        <p:origin x="-19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0E846D-6C44-4BF6-A158-82403517E9F4}" type="datetimeFigureOut">
              <a:rPr lang="ru-RU"/>
              <a:pPr>
                <a:defRPr/>
              </a:pPr>
              <a:t>12.07.2012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FB00D9-FD39-4F0A-92B2-42DA136AC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93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C4CB0C-7C3A-44FE-97A8-16608F76D39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50A6C-E653-465A-B558-DE2CB0A946A7}" type="datetimeFigureOut">
              <a:rPr lang="ru-RU"/>
              <a:pPr>
                <a:defRPr/>
              </a:pPr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6DAAB-48EF-4FCB-BE65-D7E053199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777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9CB6-2D63-49BF-B90C-0F2E8E7B1D39}" type="datetimeFigureOut">
              <a:rPr lang="ru-RU"/>
              <a:pPr>
                <a:defRPr/>
              </a:pPr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DDDAB-A66C-4289-8C87-EF6A37D47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5776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53493-58B4-4E9D-BBB7-40099661A7F6}" type="datetimeFigureOut">
              <a:rPr lang="ru-RU"/>
              <a:pPr>
                <a:defRPr/>
              </a:pPr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0B19-F74C-4540-8286-865007102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5993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AFAF0-C001-481A-8B07-06AF4C49F9E5}" type="datetimeFigureOut">
              <a:rPr lang="ru-RU"/>
              <a:pPr>
                <a:defRPr/>
              </a:pPr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0C029-7673-4C89-B869-E6E992E6D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0069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049B-CD8F-4BD3-8CAD-48203624839A}" type="datetimeFigureOut">
              <a:rPr lang="ru-RU"/>
              <a:pPr>
                <a:defRPr/>
              </a:pPr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16F1C-02D2-4D14-B46C-31B114FFB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86060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7D0F-F186-44CA-9B7D-287CDCD164AE}" type="datetimeFigureOut">
              <a:rPr lang="ru-RU"/>
              <a:pPr>
                <a:defRPr/>
              </a:pPr>
              <a:t>12.07.2012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93ED3-539A-41FE-9748-461E70691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69863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D91A8-3ADC-4AB6-9C0C-839CDE30EFFB}" type="datetimeFigureOut">
              <a:rPr lang="ru-RU"/>
              <a:pPr>
                <a:defRPr/>
              </a:pPr>
              <a:t>12.07.2012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EBB66-5DA7-4169-A7A0-F51D8985B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49433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2F4-8ABF-40A3-B190-7D368FB2F5DE}" type="datetimeFigureOut">
              <a:rPr lang="ru-RU"/>
              <a:pPr>
                <a:defRPr/>
              </a:pPr>
              <a:t>12.07.2012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AE35-ABA5-4547-B256-7953E3341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55887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A0CF-49D3-424C-8D7B-B4D888A5F51A}" type="datetimeFigureOut">
              <a:rPr lang="ru-RU"/>
              <a:pPr>
                <a:defRPr/>
              </a:pPr>
              <a:t>12.07.2012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37880-C56C-4A64-B470-8677F4969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4796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84826-6785-43B3-8EE3-E763EA844043}" type="datetimeFigureOut">
              <a:rPr lang="ru-RU"/>
              <a:pPr>
                <a:defRPr/>
              </a:pPr>
              <a:t>12.07.2012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02996-0B53-4120-9C12-52C409F3E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46616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30366-E15E-4FAE-9012-7CA5055D0DDA}" type="datetimeFigureOut">
              <a:rPr lang="ru-RU"/>
              <a:pPr>
                <a:defRPr/>
              </a:pPr>
              <a:t>12.07.2012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BA64-DFE7-412E-82D0-7107A58C4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72624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9C3701-FCB1-48B1-BFDD-7488111118DE}" type="datetimeFigureOut">
              <a:rPr lang="ru-RU"/>
              <a:pPr>
                <a:defRPr/>
              </a:pPr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8E9EC2-98A5-40E8-8807-476DB3B33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autotravel.ru/phalbum.php/90267/15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00174"/>
            <a:ext cx="8143931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ЛЕНЬ ДО ДОБРА НЕ ДОВЕДЁТ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4100" name="Picture 2" descr="Фото Казанский Кремль Казань (Республика Татарстан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57188"/>
            <a:ext cx="70008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48" y="5143512"/>
            <a:ext cx="771530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КАЗАНСКИЙ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СОБОР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Picture 5" descr="C:\Users\КМ\Desktop\татар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300163"/>
            <a:ext cx="6286500" cy="5057775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ВКУС – НЫ- Е             –    ВКУСНЫЕ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 – ВКУС – НЫ – Е    -  ПРЕВКУСНЫЕ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 – ГО – ЛО – ДА – ЛИСЬ                    ПРОГОЛОДАЛИСЬ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– СЛУ – ШАЙ  - ПОСЛУШАЙ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 – ГЛА – СИЛ – СЯ -     СОГЛАСИЛСЯ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 descr="C:\Documents and Settings\Деонис Великий\Мои документы\замок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00063"/>
            <a:ext cx="76438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2" descr="C:\Documents and Settings\Деонис Великий\Мои документы\замок 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D5234"/>
              </a:clrFrom>
              <a:clrTo>
                <a:srgbClr val="4D5234">
                  <a:alpha val="0"/>
                </a:srgbClr>
              </a:clrTo>
            </a:clrChange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43042" y="785794"/>
            <a:ext cx="6334148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49</Words>
  <Application>Microsoft Office PowerPoint</Application>
  <PresentationFormat>Экран (4:3)</PresentationFormat>
  <Paragraphs>13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ПП</dc:creator>
  <cp:lastModifiedBy>1</cp:lastModifiedBy>
  <cp:revision>22</cp:revision>
  <dcterms:created xsi:type="dcterms:W3CDTF">2011-04-06T16:16:52Z</dcterms:created>
  <dcterms:modified xsi:type="dcterms:W3CDTF">2012-07-12T18:36:44Z</dcterms:modified>
</cp:coreProperties>
</file>