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853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5A5E-D055-4A61-8B0D-2729562930BC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9658-0A1E-4DB3-B5E4-69D3BE802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39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5A5E-D055-4A61-8B0D-2729562930BC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9658-0A1E-4DB3-B5E4-69D3BE802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585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5A5E-D055-4A61-8B0D-2729562930BC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9658-0A1E-4DB3-B5E4-69D3BE802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07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5A5E-D055-4A61-8B0D-2729562930BC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9658-0A1E-4DB3-B5E4-69D3BE802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725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5A5E-D055-4A61-8B0D-2729562930BC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9658-0A1E-4DB3-B5E4-69D3BE802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62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5A5E-D055-4A61-8B0D-2729562930BC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9658-0A1E-4DB3-B5E4-69D3BE802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255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5A5E-D055-4A61-8B0D-2729562930BC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9658-0A1E-4DB3-B5E4-69D3BE802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63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5A5E-D055-4A61-8B0D-2729562930BC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9658-0A1E-4DB3-B5E4-69D3BE802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456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5A5E-D055-4A61-8B0D-2729562930BC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9658-0A1E-4DB3-B5E4-69D3BE802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65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5A5E-D055-4A61-8B0D-2729562930BC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9658-0A1E-4DB3-B5E4-69D3BE802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866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5A5E-D055-4A61-8B0D-2729562930BC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9658-0A1E-4DB3-B5E4-69D3BE802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43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35A5E-D055-4A61-8B0D-2729562930BC}" type="datetimeFigureOut">
              <a:rPr lang="ru-RU" smtClean="0"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69658-0A1E-4DB3-B5E4-69D3BE8026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39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ru-RU" b="1" i="1" dirty="0" smtClean="0"/>
              <a:t>Проект:</a:t>
            </a:r>
          </a:p>
          <a:p>
            <a:pPr algn="l"/>
            <a:r>
              <a:rPr lang="ru-RU" b="1" i="1" dirty="0" smtClean="0"/>
              <a:t>Фроловской Анны</a:t>
            </a:r>
          </a:p>
          <a:p>
            <a:pPr algn="l"/>
            <a:r>
              <a:rPr lang="ru-RU" b="1" i="1" dirty="0" err="1" smtClean="0"/>
              <a:t>Жежель</a:t>
            </a:r>
            <a:r>
              <a:rPr lang="ru-RU" b="1" i="1" dirty="0" smtClean="0"/>
              <a:t> Софьи</a:t>
            </a:r>
          </a:p>
          <a:p>
            <a:pPr algn="l"/>
            <a:r>
              <a:rPr lang="ru-RU" b="1" i="1" dirty="0" smtClean="0"/>
              <a:t>Спиридоновой </a:t>
            </a:r>
            <a:r>
              <a:rPr lang="ru-RU" b="1" i="1" dirty="0" err="1" smtClean="0"/>
              <a:t>Ульяны</a:t>
            </a:r>
            <a:endParaRPr lang="ru-RU" b="1" i="1" dirty="0"/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691680" y="1191005"/>
            <a:ext cx="6048672" cy="18002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dirty="0" smtClean="0">
                <a:solidFill>
                  <a:srgbClr val="FF0000"/>
                </a:solidFill>
              </a:rPr>
              <a:t>КидБург</a:t>
            </a:r>
            <a:endParaRPr lang="ru-RU" sz="6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8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лыбающееся лицо 2"/>
          <p:cNvSpPr/>
          <p:nvPr/>
        </p:nvSpPr>
        <p:spPr>
          <a:xfrm>
            <a:off x="539552" y="1772816"/>
            <a:ext cx="2597158" cy="2448272"/>
          </a:xfrm>
          <a:prstGeom prst="smileyF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ьная выноска 3"/>
          <p:cNvSpPr/>
          <p:nvPr/>
        </p:nvSpPr>
        <p:spPr>
          <a:xfrm>
            <a:off x="3115750" y="404664"/>
            <a:ext cx="3400466" cy="1872208"/>
          </a:xfrm>
          <a:prstGeom prst="wedgeEllipseCallout">
            <a:avLst>
              <a:gd name="adj1" fmla="val -49004"/>
              <a:gd name="adj2" fmla="val 6191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b="1" dirty="0" smtClean="0"/>
              <a:t>   </a:t>
            </a:r>
          </a:p>
          <a:p>
            <a:r>
              <a:rPr lang="ru-RU" b="1" dirty="0"/>
              <a:t> </a:t>
            </a:r>
            <a:r>
              <a:rPr lang="ru-RU" b="1" dirty="0" smtClean="0"/>
              <a:t>  Как Вы думаете, сколько существует профессий на </a:t>
            </a:r>
            <a:r>
              <a:rPr lang="ru-RU" b="1" dirty="0" smtClean="0"/>
              <a:t>Земле</a:t>
            </a:r>
            <a:r>
              <a:rPr lang="ru-RU" b="1" dirty="0" smtClean="0"/>
              <a:t>?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5" name="Улыбающееся лицо 4"/>
          <p:cNvSpPr/>
          <p:nvPr/>
        </p:nvSpPr>
        <p:spPr>
          <a:xfrm>
            <a:off x="6494512" y="5122911"/>
            <a:ext cx="1173832" cy="1035157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лыбающееся лицо 5"/>
          <p:cNvSpPr/>
          <p:nvPr/>
        </p:nvSpPr>
        <p:spPr>
          <a:xfrm>
            <a:off x="5010809" y="5445224"/>
            <a:ext cx="1148613" cy="1115955"/>
          </a:xfrm>
          <a:prstGeom prst="smileyFac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лыбающееся лицо 6"/>
          <p:cNvSpPr/>
          <p:nvPr/>
        </p:nvSpPr>
        <p:spPr>
          <a:xfrm>
            <a:off x="5619362" y="4253610"/>
            <a:ext cx="1080120" cy="1083568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5852864" y="2168860"/>
            <a:ext cx="2733058" cy="1656184"/>
          </a:xfrm>
          <a:prstGeom prst="wedgeRoundRectCallout">
            <a:avLst>
              <a:gd name="adj1" fmla="val -26807"/>
              <a:gd name="adj2" fmla="val 6973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500" b="1" dirty="0" smtClean="0"/>
          </a:p>
          <a:p>
            <a:pPr algn="ctr"/>
            <a:endParaRPr lang="ru-RU" sz="500" b="1" dirty="0"/>
          </a:p>
          <a:p>
            <a:pPr algn="ctr"/>
            <a:endParaRPr lang="ru-RU" sz="500" b="1" dirty="0" smtClean="0"/>
          </a:p>
          <a:p>
            <a:pPr algn="ctr"/>
            <a:r>
              <a:rPr lang="ru-RU" b="1" dirty="0" smtClean="0"/>
              <a:t>Мы </a:t>
            </a:r>
            <a:r>
              <a:rPr lang="ru-RU" b="1" dirty="0"/>
              <a:t>были недавно в КидБурге, и только там профессий более 60. </a:t>
            </a:r>
            <a:endParaRPr lang="ru-RU" b="1" dirty="0" smtClean="0"/>
          </a:p>
          <a:p>
            <a:pPr algn="ctr"/>
            <a:r>
              <a:rPr lang="ru-RU" b="1" dirty="0" smtClean="0"/>
              <a:t>Как </a:t>
            </a:r>
            <a:r>
              <a:rPr lang="ru-RU" b="1" dirty="0"/>
              <a:t>много мы еще не знаем.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87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ая прямоугольная выноска 3"/>
          <p:cNvSpPr/>
          <p:nvPr/>
        </p:nvSpPr>
        <p:spPr>
          <a:xfrm>
            <a:off x="251520" y="260648"/>
            <a:ext cx="8712968" cy="5157192"/>
          </a:xfrm>
          <a:prstGeom prst="wedgeRoundRect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          </a:t>
            </a:r>
            <a:r>
              <a:rPr lang="ru-RU" sz="2000" i="1" dirty="0" smtClean="0"/>
              <a:t>Я </a:t>
            </a:r>
            <a:r>
              <a:rPr lang="ru-RU" sz="2000" i="1" dirty="0"/>
              <a:t>попробовала себя в разных профессиях. Я была в доме акций, в доме мод, продавцом и на Эко-станции. </a:t>
            </a:r>
            <a:endParaRPr lang="ru-RU" sz="2000" i="1" dirty="0" smtClean="0"/>
          </a:p>
          <a:p>
            <a:r>
              <a:rPr lang="ru-RU" sz="2000" i="1" dirty="0"/>
              <a:t> </a:t>
            </a:r>
            <a:r>
              <a:rPr lang="ru-RU" sz="2000" i="1" dirty="0" smtClean="0"/>
              <a:t>         Мне понравилось больше всего в доме Мод. Там тебе дают предметы одежды, и ты составляешь из них наряд. Например, из платья, куртки и шарфа. А потом пытаешься придумать название к этому образу. В этом наряде ты выходишь на сцену и представляешь его. </a:t>
            </a:r>
          </a:p>
          <a:p>
            <a:r>
              <a:rPr lang="ru-RU" sz="2000" i="1" dirty="0" smtClean="0"/>
              <a:t>          Я </a:t>
            </a:r>
            <a:r>
              <a:rPr lang="ru-RU" sz="2000" i="1" dirty="0"/>
              <a:t>не знала, что существует Эко-станция. Я не знала, что экология для природы, для Земли, для человека настолько важна. Надо сортировать </a:t>
            </a:r>
            <a:r>
              <a:rPr lang="ru-RU" sz="2000" i="1" dirty="0" smtClean="0"/>
              <a:t>мусор, </a:t>
            </a:r>
            <a:r>
              <a:rPr lang="ru-RU" sz="2000" i="1" dirty="0"/>
              <a:t>хотя бы </a:t>
            </a:r>
            <a:r>
              <a:rPr lang="ru-RU" sz="2000" i="1" dirty="0" smtClean="0"/>
              <a:t>дома, </a:t>
            </a:r>
            <a:r>
              <a:rPr lang="ru-RU" sz="2000" i="1" dirty="0"/>
              <a:t>и класть его в разные отделы, чтобы потом его было легче перерабатывать. Мы </a:t>
            </a:r>
            <a:r>
              <a:rPr lang="ru-RU" sz="2000" i="1" dirty="0" smtClean="0"/>
              <a:t>не </a:t>
            </a:r>
            <a:r>
              <a:rPr lang="ru-RU" sz="2000" i="1" dirty="0"/>
              <a:t>бережем природу. </a:t>
            </a:r>
            <a:r>
              <a:rPr lang="ru-RU" sz="2000" i="1" dirty="0" smtClean="0"/>
              <a:t>Бывает, </a:t>
            </a:r>
            <a:r>
              <a:rPr lang="ru-RU" sz="2000" i="1" dirty="0"/>
              <a:t>люди идут, пьют воду, а потом когда заканчивается вода, выбрасывают бутылку на землю. И никто не думает, что наша планета уже под угрозой. </a:t>
            </a:r>
            <a:r>
              <a:rPr lang="ru-RU" sz="2000" i="1" dirty="0" smtClean="0"/>
              <a:t>Не думают люди, </a:t>
            </a:r>
            <a:r>
              <a:rPr lang="ru-RU" sz="2000" i="1" dirty="0"/>
              <a:t>что экология становится все хуже и хуже. Давайте задумаемся об этом уже сейчас и будем беречь природу</a:t>
            </a:r>
            <a:r>
              <a:rPr lang="ru-RU" sz="2000" i="1" dirty="0" smtClean="0"/>
              <a:t>!!!</a:t>
            </a:r>
            <a:endParaRPr lang="ru-RU" sz="20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452875" y="6021288"/>
            <a:ext cx="312592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000" b="1" i="1" dirty="0" smtClean="0">
                <a:solidFill>
                  <a:srgbClr val="FF6600"/>
                </a:solidFill>
              </a:rPr>
              <a:t>Анна Фроловская</a:t>
            </a:r>
            <a:endParaRPr lang="ru-RU" sz="3000" b="1" i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93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ая выноска 1"/>
          <p:cNvSpPr/>
          <p:nvPr/>
        </p:nvSpPr>
        <p:spPr>
          <a:xfrm>
            <a:off x="467544" y="260648"/>
            <a:ext cx="8424936" cy="3672408"/>
          </a:xfrm>
          <a:prstGeom prst="wedgeRectCallout">
            <a:avLst>
              <a:gd name="adj1" fmla="val -20833"/>
              <a:gd name="adj2" fmla="val 8171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dirty="0" smtClean="0"/>
              <a:t>          </a:t>
            </a:r>
            <a:r>
              <a:rPr lang="ru-RU" sz="2000" i="1" dirty="0" smtClean="0"/>
              <a:t>Я </a:t>
            </a:r>
            <a:r>
              <a:rPr lang="ru-RU" sz="2000" i="1" dirty="0"/>
              <a:t>работала на почте, мы разносили почту по всему КидБургу, и я с помощью этой работы изучила весь КидБург. </a:t>
            </a:r>
            <a:endParaRPr lang="ru-RU" sz="2000" i="1" dirty="0" smtClean="0"/>
          </a:p>
          <a:p>
            <a:r>
              <a:rPr lang="ru-RU" sz="2000" i="1" dirty="0"/>
              <a:t> </a:t>
            </a:r>
            <a:r>
              <a:rPr lang="ru-RU" sz="2000" i="1" dirty="0" smtClean="0"/>
              <a:t>         Я </a:t>
            </a:r>
            <a:r>
              <a:rPr lang="ru-RU" sz="2000" i="1" dirty="0"/>
              <a:t>работала в полиции. Мы смотрели мультик, как работают полицейские. Мы брали паспорт и проверяли его. </a:t>
            </a:r>
          </a:p>
          <a:p>
            <a:r>
              <a:rPr lang="ru-RU" sz="2000" i="1" dirty="0" smtClean="0"/>
              <a:t>          Я </a:t>
            </a:r>
            <a:r>
              <a:rPr lang="ru-RU" sz="2000" i="1" dirty="0"/>
              <a:t>работала в банке ВТБ 24. Люди оставляли деньги на карточку, а мы в банке меняли их на профи и работали 30 минут</a:t>
            </a:r>
            <a:r>
              <a:rPr lang="ru-RU" sz="2000" i="1" dirty="0" smtClean="0"/>
              <a:t>.</a:t>
            </a:r>
            <a:endParaRPr lang="ru-RU" sz="20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5301208"/>
            <a:ext cx="272555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000" b="1" i="1" dirty="0" smtClean="0">
                <a:solidFill>
                  <a:srgbClr val="853B7C"/>
                </a:solidFill>
              </a:rPr>
              <a:t>Софья </a:t>
            </a:r>
            <a:r>
              <a:rPr lang="ru-RU" sz="3000" b="1" i="1" dirty="0" err="1" smtClean="0">
                <a:solidFill>
                  <a:srgbClr val="853B7C"/>
                </a:solidFill>
              </a:rPr>
              <a:t>Жежель</a:t>
            </a:r>
            <a:endParaRPr lang="ru-RU" sz="3000" b="1" i="1" dirty="0">
              <a:solidFill>
                <a:srgbClr val="853B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80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ьная выноска 1"/>
          <p:cNvSpPr/>
          <p:nvPr/>
        </p:nvSpPr>
        <p:spPr>
          <a:xfrm>
            <a:off x="323528" y="692696"/>
            <a:ext cx="8424936" cy="3816424"/>
          </a:xfrm>
          <a:prstGeom prst="wedgeEllipseCallout">
            <a:avLst>
              <a:gd name="adj1" fmla="val -22383"/>
              <a:gd name="adj2" fmla="val 6620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i="1" dirty="0" smtClean="0"/>
              <a:t>          Я </a:t>
            </a:r>
            <a:r>
              <a:rPr lang="ru-RU" sz="2000" i="1" dirty="0"/>
              <a:t>была в разных отделах. Я была агентом, почтальоном, на эко-станции и в салоне красоты</a:t>
            </a:r>
            <a:r>
              <a:rPr lang="ru-RU" sz="2000" i="1" dirty="0" smtClean="0"/>
              <a:t>.</a:t>
            </a:r>
          </a:p>
          <a:p>
            <a:r>
              <a:rPr lang="ru-RU" sz="2000" i="1" dirty="0" smtClean="0"/>
              <a:t>         Мне </a:t>
            </a:r>
            <a:r>
              <a:rPr lang="ru-RU" sz="2000" i="1" dirty="0"/>
              <a:t>больше всего понравилось быть почтальоном. Я разносила почту, там было очень весело. Там был добрый руководитель. Я разносила и собирала почту по 10 раз. </a:t>
            </a:r>
          </a:p>
          <a:p>
            <a:r>
              <a:rPr lang="ru-RU" sz="2000" i="1" dirty="0" smtClean="0"/>
              <a:t>          Мне </a:t>
            </a:r>
            <a:r>
              <a:rPr lang="ru-RU" sz="2000" i="1" dirty="0"/>
              <a:t>понравился КидБург, там было весело и забавно.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3608" y="5244143"/>
            <a:ext cx="367979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000" b="1" i="1" dirty="0" smtClean="0">
                <a:solidFill>
                  <a:srgbClr val="00B0F0"/>
                </a:solidFill>
              </a:rPr>
              <a:t>Ульяна Спиридонова</a:t>
            </a:r>
            <a:endParaRPr lang="ru-RU" sz="3000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62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лыбающееся лицо 1"/>
          <p:cNvSpPr/>
          <p:nvPr/>
        </p:nvSpPr>
        <p:spPr>
          <a:xfrm>
            <a:off x="1619672" y="5184199"/>
            <a:ext cx="1440160" cy="1371600"/>
          </a:xfrm>
          <a:prstGeom prst="smileyFac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Улыбающееся лицо 2"/>
          <p:cNvSpPr/>
          <p:nvPr/>
        </p:nvSpPr>
        <p:spPr>
          <a:xfrm>
            <a:off x="3851920" y="5085184"/>
            <a:ext cx="1369808" cy="1381131"/>
          </a:xfrm>
          <a:prstGeom prst="smileyFac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лыбающееся лицо 3"/>
          <p:cNvSpPr/>
          <p:nvPr/>
        </p:nvSpPr>
        <p:spPr>
          <a:xfrm>
            <a:off x="2655505" y="3861048"/>
            <a:ext cx="1366496" cy="1462537"/>
          </a:xfrm>
          <a:prstGeom prst="smileyFac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Выноска-облако 4"/>
          <p:cNvSpPr/>
          <p:nvPr/>
        </p:nvSpPr>
        <p:spPr>
          <a:xfrm>
            <a:off x="2627784" y="332656"/>
            <a:ext cx="5544616" cy="2952328"/>
          </a:xfrm>
          <a:prstGeom prst="cloudCallout">
            <a:avLst>
              <a:gd name="adj1" fmla="val -24956"/>
              <a:gd name="adj2" fmla="val 73241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500" b="1" i="1" dirty="0" smtClean="0">
              <a:solidFill>
                <a:srgbClr val="00B050"/>
              </a:solidFill>
            </a:endParaRPr>
          </a:p>
          <a:p>
            <a:pPr algn="ctr"/>
            <a:r>
              <a:rPr lang="ru-RU" sz="2500" b="1" i="1" dirty="0" smtClean="0">
                <a:solidFill>
                  <a:srgbClr val="00B050"/>
                </a:solidFill>
              </a:rPr>
              <a:t>Как </a:t>
            </a:r>
            <a:r>
              <a:rPr lang="ru-RU" sz="2500" b="1" i="1" dirty="0">
                <a:solidFill>
                  <a:srgbClr val="00B050"/>
                </a:solidFill>
              </a:rPr>
              <a:t>жаль, что время пролетело </a:t>
            </a:r>
            <a:r>
              <a:rPr lang="ru-RU" sz="2500" b="1" i="1" dirty="0" smtClean="0">
                <a:solidFill>
                  <a:srgbClr val="00B050"/>
                </a:solidFill>
              </a:rPr>
              <a:t>так быстро, </a:t>
            </a:r>
            <a:r>
              <a:rPr lang="ru-RU" sz="2500" b="1" i="1" dirty="0">
                <a:solidFill>
                  <a:srgbClr val="00B050"/>
                </a:solidFill>
              </a:rPr>
              <a:t>и мы </a:t>
            </a:r>
            <a:r>
              <a:rPr lang="ru-RU" sz="2500" b="1" i="1" dirty="0" smtClean="0">
                <a:solidFill>
                  <a:srgbClr val="00B050"/>
                </a:solidFill>
              </a:rPr>
              <a:t>не успели попробовать </a:t>
            </a:r>
            <a:r>
              <a:rPr lang="ru-RU" sz="2500" b="1" i="1" dirty="0">
                <a:solidFill>
                  <a:srgbClr val="00B050"/>
                </a:solidFill>
              </a:rPr>
              <a:t>себя </a:t>
            </a:r>
            <a:r>
              <a:rPr lang="ru-RU" sz="2500" b="1" i="1" dirty="0" smtClean="0">
                <a:solidFill>
                  <a:srgbClr val="00B050"/>
                </a:solidFill>
              </a:rPr>
              <a:t>во </a:t>
            </a:r>
            <a:r>
              <a:rPr lang="ru-RU" sz="2500" b="1" i="1" dirty="0">
                <a:solidFill>
                  <a:srgbClr val="00B050"/>
                </a:solidFill>
              </a:rPr>
              <a:t>всех профессиях. </a:t>
            </a:r>
            <a:endParaRPr lang="ru-RU" sz="2500" i="1" dirty="0">
              <a:solidFill>
                <a:srgbClr val="00B050"/>
              </a:solidFill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65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380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Denis</dc:creator>
  <cp:lastModifiedBy>Denis</cp:lastModifiedBy>
  <cp:revision>18</cp:revision>
  <dcterms:created xsi:type="dcterms:W3CDTF">2015-11-25T21:15:33Z</dcterms:created>
  <dcterms:modified xsi:type="dcterms:W3CDTF">2015-11-25T21:52:45Z</dcterms:modified>
</cp:coreProperties>
</file>